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5" r:id="rId3"/>
    <p:sldId id="257" r:id="rId4"/>
    <p:sldId id="258" r:id="rId5"/>
    <p:sldId id="262" r:id="rId6"/>
    <p:sldId id="264" r:id="rId7"/>
    <p:sldId id="263" r:id="rId8"/>
    <p:sldId id="266" r:id="rId9"/>
    <p:sldId id="259" r:id="rId10"/>
  </p:sldIdLst>
  <p:sldSz cx="14630400" cy="8229600"/>
  <p:notesSz cx="8229600" cy="14630400"/>
  <p:embeddedFontLst>
    <p:embeddedFont>
      <p:font typeface="Bitter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8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guel Angel Choque Garcia" userId="fcad0ac66fd82d50" providerId="LiveId" clId="{798E1ED8-CFDC-47BD-816F-3803ECCBE3DE}"/>
    <pc:docChg chg="undo custSel addSld delSld modSld sldOrd">
      <pc:chgData name="Miguel Angel Choque Garcia" userId="fcad0ac66fd82d50" providerId="LiveId" clId="{798E1ED8-CFDC-47BD-816F-3803ECCBE3DE}" dt="2025-06-11T22:59:45.099" v="327" actId="1076"/>
      <pc:docMkLst>
        <pc:docMk/>
      </pc:docMkLst>
      <pc:sldChg chg="modSp mod">
        <pc:chgData name="Miguel Angel Choque Garcia" userId="fcad0ac66fd82d50" providerId="LiveId" clId="{798E1ED8-CFDC-47BD-816F-3803ECCBE3DE}" dt="2025-06-11T22:59:45.099" v="327" actId="1076"/>
        <pc:sldMkLst>
          <pc:docMk/>
          <pc:sldMk cId="0" sldId="256"/>
        </pc:sldMkLst>
        <pc:spChg chg="mod">
          <ac:chgData name="Miguel Angel Choque Garcia" userId="fcad0ac66fd82d50" providerId="LiveId" clId="{798E1ED8-CFDC-47BD-816F-3803ECCBE3DE}" dt="2025-06-11T22:59:45.099" v="327" actId="1076"/>
          <ac:spMkLst>
            <pc:docMk/>
            <pc:sldMk cId="0" sldId="256"/>
            <ac:spMk id="3" creationId="{00000000-0000-0000-0000-000000000000}"/>
          </ac:spMkLst>
        </pc:spChg>
      </pc:sldChg>
      <pc:sldChg chg="delSp modSp mod">
        <pc:chgData name="Miguel Angel Choque Garcia" userId="fcad0ac66fd82d50" providerId="LiveId" clId="{798E1ED8-CFDC-47BD-816F-3803ECCBE3DE}" dt="2025-06-11T22:34:44.615" v="326" actId="1076"/>
        <pc:sldMkLst>
          <pc:docMk/>
          <pc:sldMk cId="0" sldId="257"/>
        </pc:sldMkLst>
        <pc:spChg chg="mod">
          <ac:chgData name="Miguel Angel Choque Garcia" userId="fcad0ac66fd82d50" providerId="LiveId" clId="{798E1ED8-CFDC-47BD-816F-3803ECCBE3DE}" dt="2025-06-11T22:34:37.085" v="325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34:37.085" v="325" actId="1076"/>
          <ac:spMkLst>
            <pc:docMk/>
            <pc:sldMk cId="0" sldId="257"/>
            <ac:spMk id="4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34:20.841" v="322" actId="478"/>
          <ac:spMkLst>
            <pc:docMk/>
            <pc:sldMk cId="0" sldId="257"/>
            <ac:spMk id="5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34:37.085" v="325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34:37.085" v="325" actId="1076"/>
          <ac:spMkLst>
            <pc:docMk/>
            <pc:sldMk cId="0" sldId="257"/>
            <ac:spMk id="7" creationId="{00000000-0000-0000-0000-000000000000}"/>
          </ac:spMkLst>
        </pc:spChg>
        <pc:picChg chg="mod">
          <ac:chgData name="Miguel Angel Choque Garcia" userId="fcad0ac66fd82d50" providerId="LiveId" clId="{798E1ED8-CFDC-47BD-816F-3803ECCBE3DE}" dt="2025-06-11T22:34:44.615" v="326" actId="1076"/>
          <ac:picMkLst>
            <pc:docMk/>
            <pc:sldMk cId="0" sldId="257"/>
            <ac:picMk id="11" creationId="{70FE121E-7958-4001-B63A-C1CD98B31632}"/>
          </ac:picMkLst>
        </pc:picChg>
        <pc:picChg chg="mod">
          <ac:chgData name="Miguel Angel Choque Garcia" userId="fcad0ac66fd82d50" providerId="LiveId" clId="{798E1ED8-CFDC-47BD-816F-3803ECCBE3DE}" dt="2025-06-11T22:34:44.615" v="326" actId="1076"/>
          <ac:picMkLst>
            <pc:docMk/>
            <pc:sldMk cId="0" sldId="257"/>
            <ac:picMk id="13" creationId="{93247AC6-D34E-498C-8B53-EC3573573DC6}"/>
          </ac:picMkLst>
        </pc:picChg>
      </pc:sldChg>
      <pc:sldChg chg="addSp delSp modSp add del mod ord">
        <pc:chgData name="Miguel Angel Choque Garcia" userId="fcad0ac66fd82d50" providerId="LiveId" clId="{798E1ED8-CFDC-47BD-816F-3803ECCBE3DE}" dt="2025-06-11T22:09:03.509" v="198"/>
        <pc:sldMkLst>
          <pc:docMk/>
          <pc:sldMk cId="0" sldId="259"/>
        </pc:sldMkLst>
        <pc:spChg chg="mod">
          <ac:chgData name="Miguel Angel Choque Garcia" userId="fcad0ac66fd82d50" providerId="LiveId" clId="{798E1ED8-CFDC-47BD-816F-3803ECCBE3DE}" dt="2025-06-11T22:08:59.939" v="196" actId="255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8:32.700" v="160" actId="478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8:32.700" v="160" actId="478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8:32.700" v="160" actId="478"/>
          <ac:spMkLst>
            <pc:docMk/>
            <pc:sldMk cId="0" sldId="259"/>
            <ac:spMk id="8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8:32.700" v="160" actId="478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4:52.962" v="142" actId="478"/>
          <ac:spMkLst>
            <pc:docMk/>
            <pc:sldMk cId="0" sldId="259"/>
            <ac:spMk id="11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04:54.400" v="143" actId="478"/>
          <ac:spMkLst>
            <pc:docMk/>
            <pc:sldMk cId="0" sldId="259"/>
            <ac:spMk id="17" creationId="{45E6167D-7425-449F-8EF6-D4F5A791C719}"/>
          </ac:spMkLst>
        </pc:spChg>
        <pc:spChg chg="add del mod">
          <ac:chgData name="Miguel Angel Choque Garcia" userId="fcad0ac66fd82d50" providerId="LiveId" clId="{798E1ED8-CFDC-47BD-816F-3803ECCBE3DE}" dt="2025-06-11T21:59:29.101" v="1"/>
          <ac:spMkLst>
            <pc:docMk/>
            <pc:sldMk cId="0" sldId="259"/>
            <ac:spMk id="18" creationId="{CA3E430B-58E5-4F0E-8D67-34C8D0C76EC1}"/>
          </ac:spMkLst>
        </pc:spChg>
        <pc:spChg chg="add del mod">
          <ac:chgData name="Miguel Angel Choque Garcia" userId="fcad0ac66fd82d50" providerId="LiveId" clId="{798E1ED8-CFDC-47BD-816F-3803ECCBE3DE}" dt="2025-06-11T21:59:29.101" v="1"/>
          <ac:spMkLst>
            <pc:docMk/>
            <pc:sldMk cId="0" sldId="259"/>
            <ac:spMk id="19" creationId="{40662109-3583-4DBF-8629-ED79E4BAE6B7}"/>
          </ac:spMkLst>
        </pc:spChg>
        <pc:spChg chg="add del mod">
          <ac:chgData name="Miguel Angel Choque Garcia" userId="fcad0ac66fd82d50" providerId="LiveId" clId="{798E1ED8-CFDC-47BD-816F-3803ECCBE3DE}" dt="2025-06-11T22:00:51.239" v="76" actId="478"/>
          <ac:spMkLst>
            <pc:docMk/>
            <pc:sldMk cId="0" sldId="259"/>
            <ac:spMk id="20" creationId="{85BEF037-F765-4254-A3D9-D7F4E0FF4BA4}"/>
          </ac:spMkLst>
        </pc:spChg>
        <pc:spChg chg="add del mod">
          <ac:chgData name="Miguel Angel Choque Garcia" userId="fcad0ac66fd82d50" providerId="LiveId" clId="{798E1ED8-CFDC-47BD-816F-3803ECCBE3DE}" dt="2025-06-11T22:00:52.380" v="77" actId="478"/>
          <ac:spMkLst>
            <pc:docMk/>
            <pc:sldMk cId="0" sldId="259"/>
            <ac:spMk id="21" creationId="{2B0B5A98-D956-4078-8B84-63EDC913DE1D}"/>
          </ac:spMkLst>
        </pc:spChg>
        <pc:picChg chg="del">
          <ac:chgData name="Miguel Angel Choque Garcia" userId="fcad0ac66fd82d50" providerId="LiveId" clId="{798E1ED8-CFDC-47BD-816F-3803ECCBE3DE}" dt="2025-06-11T22:08:34.513" v="161" actId="478"/>
          <ac:picMkLst>
            <pc:docMk/>
            <pc:sldMk cId="0" sldId="259"/>
            <ac:picMk id="4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08:32.700" v="160" actId="478"/>
          <ac:picMkLst>
            <pc:docMk/>
            <pc:sldMk cId="0" sldId="259"/>
            <ac:picMk id="7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04:50.914" v="141" actId="478"/>
          <ac:picMkLst>
            <pc:docMk/>
            <pc:sldMk cId="0" sldId="259"/>
            <ac:picMk id="10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04:56.199" v="144" actId="478"/>
          <ac:picMkLst>
            <pc:docMk/>
            <pc:sldMk cId="0" sldId="259"/>
            <ac:picMk id="13" creationId="{00000000-0000-0000-0000-000000000000}"/>
          </ac:picMkLst>
        </pc:picChg>
      </pc:sldChg>
      <pc:sldChg chg="addSp delSp modSp mod">
        <pc:chgData name="Miguel Angel Choque Garcia" userId="fcad0ac66fd82d50" providerId="LiveId" clId="{798E1ED8-CFDC-47BD-816F-3803ECCBE3DE}" dt="2025-06-11T22:13:16.911" v="212"/>
        <pc:sldMkLst>
          <pc:docMk/>
          <pc:sldMk cId="0" sldId="263"/>
        </pc:sldMkLst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16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06:16.656" v="154" actId="21"/>
          <ac:spMkLst>
            <pc:docMk/>
            <pc:sldMk cId="0" sldId="263"/>
            <ac:spMk id="18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06:16.656" v="154" actId="21"/>
          <ac:spMkLst>
            <pc:docMk/>
            <pc:sldMk cId="0" sldId="263"/>
            <ac:spMk id="19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0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1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3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4" creationId="{00000000-0000-0000-0000-000000000000}"/>
          </ac:spMkLst>
        </pc:spChg>
        <pc:spChg chg="add 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8" creationId="{CFB2EAFB-4EA8-4168-8C04-55C9C9090440}"/>
          </ac:spMkLst>
        </pc:spChg>
        <pc:spChg chg="add mod">
          <ac:chgData name="Miguel Angel Choque Garcia" userId="fcad0ac66fd82d50" providerId="LiveId" clId="{798E1ED8-CFDC-47BD-816F-3803ECCBE3DE}" dt="2025-06-11T22:13:15.196" v="209" actId="1076"/>
          <ac:spMkLst>
            <pc:docMk/>
            <pc:sldMk cId="0" sldId="263"/>
            <ac:spMk id="29" creationId="{37801E72-61AC-485F-B389-7D77CCB0853D}"/>
          </ac:spMkLst>
        </pc:spChg>
        <pc:picChg chg="mod">
          <ac:chgData name="Miguel Angel Choque Garcia" userId="fcad0ac66fd82d50" providerId="LiveId" clId="{798E1ED8-CFDC-47BD-816F-3803ECCBE3DE}" dt="2025-06-11T22:13:15.196" v="209" actId="1076"/>
          <ac:picMkLst>
            <pc:docMk/>
            <pc:sldMk cId="0" sldId="263"/>
            <ac:picMk id="7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05:52.695" v="147" actId="21"/>
          <ac:picMkLst>
            <pc:docMk/>
            <pc:sldMk cId="0" sldId="263"/>
            <ac:picMk id="12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05:55.914" v="148" actId="478"/>
          <ac:picMkLst>
            <pc:docMk/>
            <pc:sldMk cId="0" sldId="263"/>
            <ac:picMk id="17" creationId="{00000000-0000-0000-0000-000000000000}"/>
          </ac:picMkLst>
        </pc:picChg>
        <pc:picChg chg="mod">
          <ac:chgData name="Miguel Angel Choque Garcia" userId="fcad0ac66fd82d50" providerId="LiveId" clId="{798E1ED8-CFDC-47BD-816F-3803ECCBE3DE}" dt="2025-06-11T22:13:15.196" v="209" actId="1076"/>
          <ac:picMkLst>
            <pc:docMk/>
            <pc:sldMk cId="0" sldId="263"/>
            <ac:picMk id="22" creationId="{00000000-0000-0000-0000-000000000000}"/>
          </ac:picMkLst>
        </pc:picChg>
        <pc:picChg chg="add mod">
          <ac:chgData name="Miguel Angel Choque Garcia" userId="fcad0ac66fd82d50" providerId="LiveId" clId="{798E1ED8-CFDC-47BD-816F-3803ECCBE3DE}" dt="2025-06-11T22:13:15.196" v="209" actId="1076"/>
          <ac:picMkLst>
            <pc:docMk/>
            <pc:sldMk cId="0" sldId="263"/>
            <ac:picMk id="26" creationId="{A1CAA73A-DD0D-4D40-B5D7-0E7A6454E0D1}"/>
          </ac:picMkLst>
        </pc:picChg>
        <pc:picChg chg="add mod">
          <ac:chgData name="Miguel Angel Choque Garcia" userId="fcad0ac66fd82d50" providerId="LiveId" clId="{798E1ED8-CFDC-47BD-816F-3803ECCBE3DE}" dt="2025-06-11T22:13:15.196" v="209" actId="1076"/>
          <ac:picMkLst>
            <pc:docMk/>
            <pc:sldMk cId="0" sldId="263"/>
            <ac:picMk id="27" creationId="{A936A4E8-975B-4900-B8AC-A4B4EEEB615C}"/>
          </ac:picMkLst>
        </pc:picChg>
        <pc:picChg chg="add del mod">
          <ac:chgData name="Miguel Angel Choque Garcia" userId="fcad0ac66fd82d50" providerId="LiveId" clId="{798E1ED8-CFDC-47BD-816F-3803ECCBE3DE}" dt="2025-06-11T22:13:16.911" v="212"/>
          <ac:picMkLst>
            <pc:docMk/>
            <pc:sldMk cId="0" sldId="263"/>
            <ac:picMk id="31" creationId="{3E15A8C2-1540-432C-9753-5F5E0E491469}"/>
          </ac:picMkLst>
        </pc:picChg>
      </pc:sldChg>
      <pc:sldChg chg="modSp mod">
        <pc:chgData name="Miguel Angel Choque Garcia" userId="fcad0ac66fd82d50" providerId="LiveId" clId="{798E1ED8-CFDC-47BD-816F-3803ECCBE3DE}" dt="2025-06-11T22:29:24.259" v="321" actId="1076"/>
        <pc:sldMkLst>
          <pc:docMk/>
          <pc:sldMk cId="0" sldId="264"/>
        </pc:sldMkLst>
        <pc:spChg chg="mod">
          <ac:chgData name="Miguel Angel Choque Garcia" userId="fcad0ac66fd82d50" providerId="LiveId" clId="{798E1ED8-CFDC-47BD-816F-3803ECCBE3DE}" dt="2025-06-11T22:28:48.198" v="320" actId="20577"/>
          <ac:spMkLst>
            <pc:docMk/>
            <pc:sldMk cId="0" sldId="264"/>
            <ac:spMk id="8" creationId="{00000000-0000-0000-0000-000000000000}"/>
          </ac:spMkLst>
        </pc:spChg>
        <pc:picChg chg="mod">
          <ac:chgData name="Miguel Angel Choque Garcia" userId="fcad0ac66fd82d50" providerId="LiveId" clId="{798E1ED8-CFDC-47BD-816F-3803ECCBE3DE}" dt="2025-06-11T22:29:24.259" v="321" actId="1076"/>
          <ac:picMkLst>
            <pc:docMk/>
            <pc:sldMk cId="0" sldId="264"/>
            <ac:picMk id="11" creationId="{00000000-0000-0000-0000-000000000000}"/>
          </ac:picMkLst>
        </pc:picChg>
      </pc:sldChg>
      <pc:sldChg chg="addSp delSp modSp mod">
        <pc:chgData name="Miguel Angel Choque Garcia" userId="fcad0ac66fd82d50" providerId="LiveId" clId="{798E1ED8-CFDC-47BD-816F-3803ECCBE3DE}" dt="2025-06-11T22:22:30.957" v="315" actId="1076"/>
        <pc:sldMkLst>
          <pc:docMk/>
          <pc:sldMk cId="1345095545" sldId="265"/>
        </pc:sldMkLst>
        <pc:spChg chg="mod">
          <ac:chgData name="Miguel Angel Choque Garcia" userId="fcad0ac66fd82d50" providerId="LiveId" clId="{798E1ED8-CFDC-47BD-816F-3803ECCBE3DE}" dt="2025-06-11T22:21:51.558" v="310" actId="1076"/>
          <ac:spMkLst>
            <pc:docMk/>
            <pc:sldMk cId="1345095545" sldId="265"/>
            <ac:spMk id="3" creationId="{00000000-0000-0000-0000-000000000000}"/>
          </ac:spMkLst>
        </pc:spChg>
        <pc:spChg chg="del mod">
          <ac:chgData name="Miguel Angel Choque Garcia" userId="fcad0ac66fd82d50" providerId="LiveId" clId="{798E1ED8-CFDC-47BD-816F-3803ECCBE3DE}" dt="2025-06-11T22:22:24.672" v="314" actId="478"/>
          <ac:spMkLst>
            <pc:docMk/>
            <pc:sldMk cId="1345095545" sldId="265"/>
            <ac:spMk id="4" creationId="{00000000-0000-0000-0000-000000000000}"/>
          </ac:spMkLst>
        </pc:spChg>
        <pc:spChg chg="mod">
          <ac:chgData name="Miguel Angel Choque Garcia" userId="fcad0ac66fd82d50" providerId="LiveId" clId="{798E1ED8-CFDC-47BD-816F-3803ECCBE3DE}" dt="2025-06-11T22:22:30.957" v="315" actId="1076"/>
          <ac:spMkLst>
            <pc:docMk/>
            <pc:sldMk cId="1345095545" sldId="265"/>
            <ac:spMk id="5" creationId="{00000000-0000-0000-0000-000000000000}"/>
          </ac:spMkLst>
        </pc:spChg>
        <pc:picChg chg="add mod">
          <ac:chgData name="Miguel Angel Choque Garcia" userId="fcad0ac66fd82d50" providerId="LiveId" clId="{798E1ED8-CFDC-47BD-816F-3803ECCBE3DE}" dt="2025-06-11T22:21:53.635" v="311" actId="1076"/>
          <ac:picMkLst>
            <pc:docMk/>
            <pc:sldMk cId="1345095545" sldId="265"/>
            <ac:picMk id="7" creationId="{C10D69A5-DAD8-4709-9BB4-26A6E3D39016}"/>
          </ac:picMkLst>
        </pc:picChg>
      </pc:sldChg>
      <pc:sldChg chg="addSp delSp modSp add mod ord">
        <pc:chgData name="Miguel Angel Choque Garcia" userId="fcad0ac66fd82d50" providerId="LiveId" clId="{798E1ED8-CFDC-47BD-816F-3803ECCBE3DE}" dt="2025-06-11T22:19:09.984" v="304" actId="1076"/>
        <pc:sldMkLst>
          <pc:docMk/>
          <pc:sldMk cId="73631626" sldId="266"/>
        </pc:sldMkLst>
        <pc:spChg chg="mod">
          <ac:chgData name="Miguel Angel Choque Garcia" userId="fcad0ac66fd82d50" providerId="LiveId" clId="{798E1ED8-CFDC-47BD-816F-3803ECCBE3DE}" dt="2025-06-11T22:13:58.219" v="248" actId="6549"/>
          <ac:spMkLst>
            <pc:docMk/>
            <pc:sldMk cId="73631626" sldId="266"/>
            <ac:spMk id="3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8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9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11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12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14" creationId="{00000000-0000-0000-0000-000000000000}"/>
          </ac:spMkLst>
        </pc:spChg>
        <pc:spChg chg="del">
          <ac:chgData name="Miguel Angel Choque Garcia" userId="fcad0ac66fd82d50" providerId="LiveId" clId="{798E1ED8-CFDC-47BD-816F-3803ECCBE3DE}" dt="2025-06-11T22:14:02.039" v="249" actId="478"/>
          <ac:spMkLst>
            <pc:docMk/>
            <pc:sldMk cId="73631626" sldId="266"/>
            <ac:spMk id="15" creationId="{00000000-0000-0000-0000-000000000000}"/>
          </ac:spMkLst>
        </pc:spChg>
        <pc:spChg chg="add del mod">
          <ac:chgData name="Miguel Angel Choque Garcia" userId="fcad0ac66fd82d50" providerId="LiveId" clId="{798E1ED8-CFDC-47BD-816F-3803ECCBE3DE}" dt="2025-06-11T22:17:17.522" v="278" actId="478"/>
          <ac:spMkLst>
            <pc:docMk/>
            <pc:sldMk cId="73631626" sldId="266"/>
            <ac:spMk id="22" creationId="{B029C461-682B-4C93-9B01-A1FBA3DEE479}"/>
          </ac:spMkLst>
        </pc:spChg>
        <pc:spChg chg="add del mod">
          <ac:chgData name="Miguel Angel Choque Garcia" userId="fcad0ac66fd82d50" providerId="LiveId" clId="{798E1ED8-CFDC-47BD-816F-3803ECCBE3DE}" dt="2025-06-11T22:16:22.910" v="271"/>
          <ac:spMkLst>
            <pc:docMk/>
            <pc:sldMk cId="73631626" sldId="266"/>
            <ac:spMk id="23" creationId="{E313C7EF-E462-4777-9564-A707C88DA4FB}"/>
          </ac:spMkLst>
        </pc:spChg>
        <pc:spChg chg="add del mod">
          <ac:chgData name="Miguel Angel Choque Garcia" userId="fcad0ac66fd82d50" providerId="LiveId" clId="{798E1ED8-CFDC-47BD-816F-3803ECCBE3DE}" dt="2025-06-11T22:17:19.063" v="279" actId="478"/>
          <ac:spMkLst>
            <pc:docMk/>
            <pc:sldMk cId="73631626" sldId="266"/>
            <ac:spMk id="24" creationId="{B90FC0F1-9273-45D6-A2CC-9D15EF1676B1}"/>
          </ac:spMkLst>
        </pc:spChg>
        <pc:spChg chg="add mod">
          <ac:chgData name="Miguel Angel Choque Garcia" userId="fcad0ac66fd82d50" providerId="LiveId" clId="{798E1ED8-CFDC-47BD-816F-3803ECCBE3DE}" dt="2025-06-11T22:18:01.801" v="288" actId="207"/>
          <ac:spMkLst>
            <pc:docMk/>
            <pc:sldMk cId="73631626" sldId="266"/>
            <ac:spMk id="25" creationId="{A00C650C-7967-44FF-8F10-4C53BEB962F4}"/>
          </ac:spMkLst>
        </pc:spChg>
        <pc:spChg chg="add mod">
          <ac:chgData name="Miguel Angel Choque Garcia" userId="fcad0ac66fd82d50" providerId="LiveId" clId="{798E1ED8-CFDC-47BD-816F-3803ECCBE3DE}" dt="2025-06-11T22:18:14.245" v="292" actId="1076"/>
          <ac:spMkLst>
            <pc:docMk/>
            <pc:sldMk cId="73631626" sldId="266"/>
            <ac:spMk id="26" creationId="{2FB5C6D8-9208-4AA8-A8E6-D701B7A8833B}"/>
          </ac:spMkLst>
        </pc:spChg>
        <pc:spChg chg="add mod">
          <ac:chgData name="Miguel Angel Choque Garcia" userId="fcad0ac66fd82d50" providerId="LiveId" clId="{798E1ED8-CFDC-47BD-816F-3803ECCBE3DE}" dt="2025-06-11T22:18:24.175" v="296" actId="1076"/>
          <ac:spMkLst>
            <pc:docMk/>
            <pc:sldMk cId="73631626" sldId="266"/>
            <ac:spMk id="27" creationId="{143F8FB7-2E17-48D1-9102-CB84050C1F7C}"/>
          </ac:spMkLst>
        </pc:spChg>
        <pc:spChg chg="add mod">
          <ac:chgData name="Miguel Angel Choque Garcia" userId="fcad0ac66fd82d50" providerId="LiveId" clId="{798E1ED8-CFDC-47BD-816F-3803ECCBE3DE}" dt="2025-06-11T22:18:55.163" v="302" actId="1076"/>
          <ac:spMkLst>
            <pc:docMk/>
            <pc:sldMk cId="73631626" sldId="266"/>
            <ac:spMk id="28" creationId="{43D7C67E-49FE-432C-9FF7-9B30C1940CDA}"/>
          </ac:spMkLst>
        </pc:spChg>
        <pc:picChg chg="mod">
          <ac:chgData name="Miguel Angel Choque Garcia" userId="fcad0ac66fd82d50" providerId="LiveId" clId="{798E1ED8-CFDC-47BD-816F-3803ECCBE3DE}" dt="2025-06-11T22:13:53.076" v="246" actId="1076"/>
          <ac:picMkLst>
            <pc:docMk/>
            <pc:sldMk cId="73631626" sldId="266"/>
            <ac:picMk id="2" creationId="{00000000-0000-0000-0000-000000000000}"/>
          </ac:picMkLst>
        </pc:picChg>
        <pc:picChg chg="add mod">
          <ac:chgData name="Miguel Angel Choque Garcia" userId="fcad0ac66fd82d50" providerId="LiveId" clId="{798E1ED8-CFDC-47BD-816F-3803ECCBE3DE}" dt="2025-06-11T22:19:00.008" v="303" actId="1076"/>
          <ac:picMkLst>
            <pc:docMk/>
            <pc:sldMk cId="73631626" sldId="266"/>
            <ac:picMk id="5" creationId="{738C267A-58F2-4D61-9C2E-4AE5EB58862C}"/>
          </ac:picMkLst>
        </pc:picChg>
        <pc:picChg chg="del">
          <ac:chgData name="Miguel Angel Choque Garcia" userId="fcad0ac66fd82d50" providerId="LiveId" clId="{798E1ED8-CFDC-47BD-816F-3803ECCBE3DE}" dt="2025-06-11T22:14:02.039" v="249" actId="478"/>
          <ac:picMkLst>
            <pc:docMk/>
            <pc:sldMk cId="73631626" sldId="266"/>
            <ac:picMk id="7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14:02.039" v="249" actId="478"/>
          <ac:picMkLst>
            <pc:docMk/>
            <pc:sldMk cId="73631626" sldId="266"/>
            <ac:picMk id="10" creationId="{00000000-0000-0000-0000-000000000000}"/>
          </ac:picMkLst>
        </pc:picChg>
        <pc:picChg chg="del">
          <ac:chgData name="Miguel Angel Choque Garcia" userId="fcad0ac66fd82d50" providerId="LiveId" clId="{798E1ED8-CFDC-47BD-816F-3803ECCBE3DE}" dt="2025-06-11T22:14:02.039" v="249" actId="478"/>
          <ac:picMkLst>
            <pc:docMk/>
            <pc:sldMk cId="73631626" sldId="266"/>
            <ac:picMk id="13" creationId="{00000000-0000-0000-0000-000000000000}"/>
          </ac:picMkLst>
        </pc:picChg>
        <pc:picChg chg="add mod">
          <ac:chgData name="Miguel Angel Choque Garcia" userId="fcad0ac66fd82d50" providerId="LiveId" clId="{798E1ED8-CFDC-47BD-816F-3803ECCBE3DE}" dt="2025-06-11T22:15:09.412" v="266" actId="1076"/>
          <ac:picMkLst>
            <pc:docMk/>
            <pc:sldMk cId="73631626" sldId="266"/>
            <ac:picMk id="17" creationId="{C385174A-2B08-4BF0-8C6E-C790819482DA}"/>
          </ac:picMkLst>
        </pc:picChg>
        <pc:picChg chg="add mod">
          <ac:chgData name="Miguel Angel Choque Garcia" userId="fcad0ac66fd82d50" providerId="LiveId" clId="{798E1ED8-CFDC-47BD-816F-3803ECCBE3DE}" dt="2025-06-11T22:15:06.907" v="265" actId="1076"/>
          <ac:picMkLst>
            <pc:docMk/>
            <pc:sldMk cId="73631626" sldId="266"/>
            <ac:picMk id="19" creationId="{8A56EDA2-A5F9-482D-ABE5-92CFB90CF6D6}"/>
          </ac:picMkLst>
        </pc:picChg>
        <pc:picChg chg="add mod">
          <ac:chgData name="Miguel Angel Choque Garcia" userId="fcad0ac66fd82d50" providerId="LiveId" clId="{798E1ED8-CFDC-47BD-816F-3803ECCBE3DE}" dt="2025-06-11T22:19:09.984" v="304" actId="1076"/>
          <ac:picMkLst>
            <pc:docMk/>
            <pc:sldMk cId="73631626" sldId="266"/>
            <ac:picMk id="21" creationId="{869AF987-1AA3-4239-965A-D73A612756F5}"/>
          </ac:picMkLst>
        </pc:picChg>
      </pc:sldChg>
      <pc:sldChg chg="del">
        <pc:chgData name="Miguel Angel Choque Garcia" userId="fcad0ac66fd82d50" providerId="LiveId" clId="{798E1ED8-CFDC-47BD-816F-3803ECCBE3DE}" dt="2025-06-11T22:09:04.967" v="199" actId="47"/>
        <pc:sldMkLst>
          <pc:docMk/>
          <pc:sldMk cId="196127762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1925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51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651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332594" y="353349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 por Gestos Basado en Visión Artificial</a:t>
            </a:r>
            <a:endParaRPr lang="en-US" sz="4450" dirty="0"/>
          </a:p>
        </p:txBody>
      </p:sp>
      <p:sp>
        <p:nvSpPr>
          <p:cNvPr id="8" name="Text 4"/>
          <p:cNvSpPr/>
          <p:nvPr/>
        </p:nvSpPr>
        <p:spPr>
          <a:xfrm>
            <a:off x="4217316" y="5739640"/>
            <a:ext cx="5120002" cy="73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Bitter Bold" pitchFamily="34" charset="0"/>
                <a:ea typeface="Bitter Bold" pitchFamily="34" charset="-122"/>
                <a:cs typeface="Bitter Bold" pitchFamily="34" charset="-120"/>
              </a:rPr>
              <a:t> Univ.: Miguel Angel Choque Garcia</a:t>
            </a:r>
            <a:endParaRPr lang="en-US" sz="22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6B2699-11D7-499A-A07A-4CD3FF2140E3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D2D3A607-5F5F-40D5-B1B8-EB18B6929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380952" cy="3200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68650AF-8C5A-445C-AE78-6672DF072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1568" y="347406"/>
            <a:ext cx="4381708" cy="281534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1783" y="50839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 por Gestos Basado en Visión Artificial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5957460" y="594998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inteligencia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artificial puede transformar la forma en que interactuamos con nuestros dispositivos, mejorando la usabilidad y la accesibilidad en diversos entornos.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16B2699-11D7-499A-A07A-4CD3FF2140E3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10D69A5-DAD8-4709-9BB4-26A6E3D39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44" y="2117345"/>
            <a:ext cx="3901440" cy="29260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509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1409" y="532266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Evolución de la Interacción Humano-Computadora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93832" y="5427759"/>
            <a:ext cx="29291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Métodos Tradicionales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693832" y="600890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Los teclados y ratones, aunque comunes, tienen limitaciones en adaptabilidad y movilidad, especialmente en entornos donde los periféricos físicos no son prácticos.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99563" y="5427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Control por Gestos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499563" y="600890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Una solución innovadora que permite interactuar con dispositivos sin hardware adicional, beneficiando a quienes buscan una experiencia libre de dispositivos físicos.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52DC0CC0-B821-4BAE-8326-D75EC308B148}"/>
              </a:ext>
            </a:extLst>
          </p:cNvPr>
          <p:cNvSpPr/>
          <p:nvPr/>
        </p:nvSpPr>
        <p:spPr>
          <a:xfrm>
            <a:off x="12737054" y="7637930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0FE121E-7958-4001-B63A-C1CD98B31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2277" y="1820642"/>
            <a:ext cx="3598307" cy="313264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3247AC6-D34E-498C-8B53-EC3573573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4097" y="1776504"/>
            <a:ext cx="3243431" cy="324343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6760" y="586740"/>
            <a:ext cx="7650480" cy="1333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Problemática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6760" y="2240518"/>
            <a:ext cx="3718560" cy="3277553"/>
          </a:xfrm>
          <a:prstGeom prst="roundRect">
            <a:avLst>
              <a:gd name="adj" fmla="val 977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960120" y="2453878"/>
            <a:ext cx="329184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Dependencia de Hardware Físico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960120" y="3248620"/>
            <a:ext cx="3291840" cy="13654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Los teclados y ratones limitan la portabilidad y adaptabilidad, dificultando la interacción en </a:t>
            </a:r>
            <a:r>
              <a:rPr lang="en-US" sz="16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espacios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y </a:t>
            </a:r>
            <a:r>
              <a:rPr lang="en-US" sz="16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situaciones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</a:t>
            </a:r>
            <a:r>
              <a:rPr lang="en-US" sz="16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especificas</a:t>
            </a: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8680" y="2240518"/>
            <a:ext cx="3718560" cy="3277553"/>
          </a:xfrm>
          <a:prstGeom prst="roundRect">
            <a:avLst>
              <a:gd name="adj" fmla="val 977"/>
            </a:avLst>
          </a:prstGeom>
          <a:solidFill>
            <a:srgbClr val="3B3C3E"/>
          </a:solidFill>
          <a:ln/>
        </p:spPr>
      </p:sp>
      <p:sp>
        <p:nvSpPr>
          <p:cNvPr id="8" name="Text 5"/>
          <p:cNvSpPr/>
          <p:nvPr/>
        </p:nvSpPr>
        <p:spPr>
          <a:xfrm>
            <a:off x="4892040" y="2453878"/>
            <a:ext cx="2699861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Costos y Accesibilidad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892040" y="2915245"/>
            <a:ext cx="3291840" cy="2389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Las soluciones de control por gestos a menudo requieren hardware especializado y costoso, como cámaras de profundidad o sensores infrarrojos, limitando su adopción masiva.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46760" y="5731431"/>
            <a:ext cx="7650480" cy="1912144"/>
          </a:xfrm>
          <a:prstGeom prst="roundRect">
            <a:avLst>
              <a:gd name="adj" fmla="val 1674"/>
            </a:avLst>
          </a:prstGeom>
          <a:solidFill>
            <a:srgbClr val="3B3C3E"/>
          </a:solidFill>
          <a:ln/>
        </p:spPr>
      </p:sp>
      <p:sp>
        <p:nvSpPr>
          <p:cNvPr id="11" name="Text 8"/>
          <p:cNvSpPr/>
          <p:nvPr/>
        </p:nvSpPr>
        <p:spPr>
          <a:xfrm>
            <a:off x="960120" y="5944791"/>
            <a:ext cx="3443407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Fragmentación del Mercado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60120" y="6406158"/>
            <a:ext cx="7223760" cy="1024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 falta de estandarización en el desarrollo de sistemas de gestos complica su integración en entornos cotidianos, con cada solución teniendo sus propias limitaciones.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09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920" y="3195876"/>
            <a:ext cx="10177343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Fundamentos</a:t>
            </a: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:</a:t>
            </a:r>
            <a:endParaRPr lang="en-US" sz="3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370" y="4183975"/>
            <a:ext cx="497086" cy="49708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86940" y="4301966"/>
            <a:ext cx="2377678" cy="621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Vision Transformer (ViT)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86940" y="5042773"/>
            <a:ext cx="2377678" cy="2545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Arquitectura basada en mecanismos de atención que divide imágenes en parches para procesar secuencias de características, capturando relaciones globales con alta eficacia.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75" y="4303276"/>
            <a:ext cx="497086" cy="49708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99845" y="4421267"/>
            <a:ext cx="2377678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Dataset HaGRID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499845" y="4851321"/>
            <a:ext cx="2377678" cy="1908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Modelo base ViT preentrenado en ImageNet y ajustado al dataset HaGRID, que contiene más de 550,000 imágenes de gestos.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4846" y="4322388"/>
            <a:ext cx="497086" cy="49708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060416" y="4440379"/>
            <a:ext cx="237779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MediaPipe Hands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1060416" y="4870433"/>
            <a:ext cx="2377797" cy="222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Complementa el modelo al detectar 21 puntos clave por mano, proporcionando coordenadas para mapear gestos a acciones.</a:t>
            </a:r>
            <a:endParaRPr lang="en-US" sz="155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F9BC2C-476E-417B-A258-DD22528B3E4C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510"/>
            <a:ext cx="7439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Metodología y Herramientas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17659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Recolección de Datos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2347079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Utilización del dataset HaGRID, con más de 550,000 imágenes etiquetadas de gestos de manos en diversos escenarios.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002762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Se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aplicaron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técnicas de </a:t>
            </a:r>
            <a:r>
              <a:rPr lang="en-US" sz="1750" dirty="0" err="1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preprocesamiento</a:t>
            </a: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para mejorar la capacidad de generalización del modelo.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464858" y="1679202"/>
            <a:ext cx="33936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Arquitectura del Software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6464858" y="2260346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Dos módulos principales: Visión Artificial (OpenCV 4.8, MediaPipe Hands, ViTForImageClassification) y Control de Dispositivo (PyAutoGUI).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84" y="4941297"/>
            <a:ext cx="3498432" cy="23935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180F68FC-792E-4203-BB4A-55AD6A03794B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7BA53735-F986-414D-9DD1-6A8383B47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8897" y="4504135"/>
            <a:ext cx="3221197" cy="87432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07DF37A-7A71-4E9E-B016-77A131238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7115" y="6164804"/>
            <a:ext cx="3431689" cy="1930325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6FF125E-B3DE-46F1-A11D-F376AE8F2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029" y="966466"/>
            <a:ext cx="192405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814" y="868799"/>
            <a:ext cx="7536894" cy="579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Técnicas y Aplicación en el Proyecto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343174" y="1725692"/>
            <a:ext cx="22860" cy="5635109"/>
          </a:xfrm>
          <a:prstGeom prst="roundRect">
            <a:avLst>
              <a:gd name="adj" fmla="val 121582"/>
            </a:avLst>
          </a:prstGeom>
          <a:solidFill>
            <a:srgbClr val="545557"/>
          </a:solidFill>
          <a:ln/>
        </p:spPr>
      </p:sp>
      <p:sp>
        <p:nvSpPr>
          <p:cNvPr id="5" name="Shape 2"/>
          <p:cNvSpPr/>
          <p:nvPr/>
        </p:nvSpPr>
        <p:spPr>
          <a:xfrm>
            <a:off x="6528733" y="1922621"/>
            <a:ext cx="555784" cy="22860"/>
          </a:xfrm>
          <a:prstGeom prst="roundRect">
            <a:avLst>
              <a:gd name="adj" fmla="val 121582"/>
            </a:avLst>
          </a:prstGeom>
          <a:solidFill>
            <a:srgbClr val="545557"/>
          </a:solidFill>
          <a:ln/>
        </p:spPr>
      </p:sp>
      <p:sp>
        <p:nvSpPr>
          <p:cNvPr id="6" name="Shape 3"/>
          <p:cNvSpPr/>
          <p:nvPr/>
        </p:nvSpPr>
        <p:spPr>
          <a:xfrm>
            <a:off x="6134755" y="1725692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168" y="1760399"/>
            <a:ext cx="277892" cy="3473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269718" y="1789271"/>
            <a:ext cx="261485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Vision Transformer (ViT)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7269718" y="2189798"/>
            <a:ext cx="67122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Clasifica gestos de la mano con alta precisión, siendo la base del sistema de reconocimiento.</a:t>
            </a:r>
            <a:endParaRPr lang="en-US" sz="1450" dirty="0"/>
          </a:p>
        </p:txBody>
      </p:sp>
      <p:sp>
        <p:nvSpPr>
          <p:cNvPr id="10" name="Shape 6"/>
          <p:cNvSpPr/>
          <p:nvPr/>
        </p:nvSpPr>
        <p:spPr>
          <a:xfrm>
            <a:off x="6528733" y="3349943"/>
            <a:ext cx="555784" cy="22860"/>
          </a:xfrm>
          <a:prstGeom prst="roundRect">
            <a:avLst>
              <a:gd name="adj" fmla="val 121582"/>
            </a:avLst>
          </a:prstGeom>
          <a:solidFill>
            <a:srgbClr val="545557"/>
          </a:solidFill>
          <a:ln/>
        </p:spPr>
      </p:sp>
      <p:sp>
        <p:nvSpPr>
          <p:cNvPr id="11" name="Shape 7"/>
          <p:cNvSpPr/>
          <p:nvPr/>
        </p:nvSpPr>
        <p:spPr>
          <a:xfrm>
            <a:off x="6134755" y="3153013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13" name="Text 8"/>
          <p:cNvSpPr/>
          <p:nvPr/>
        </p:nvSpPr>
        <p:spPr>
          <a:xfrm>
            <a:off x="7269718" y="4617272"/>
            <a:ext cx="439888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Detección de Puntos Clave con MediaPipe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7269718" y="5017799"/>
            <a:ext cx="67122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Detecta 21 puntos clave por mano en tiempo real, esenciales para mapear movimientos a acciones del cursor.</a:t>
            </a:r>
            <a:endParaRPr lang="en-US" sz="1450" dirty="0"/>
          </a:p>
        </p:txBody>
      </p:sp>
      <p:sp>
        <p:nvSpPr>
          <p:cNvPr id="15" name="Shape 10"/>
          <p:cNvSpPr/>
          <p:nvPr/>
        </p:nvSpPr>
        <p:spPr>
          <a:xfrm>
            <a:off x="6528733" y="4777264"/>
            <a:ext cx="555784" cy="22860"/>
          </a:xfrm>
          <a:prstGeom prst="roundRect">
            <a:avLst>
              <a:gd name="adj" fmla="val 121582"/>
            </a:avLst>
          </a:prstGeom>
          <a:solidFill>
            <a:srgbClr val="545557"/>
          </a:solidFill>
          <a:ln/>
        </p:spPr>
      </p:sp>
      <p:sp>
        <p:nvSpPr>
          <p:cNvPr id="16" name="Shape 11"/>
          <p:cNvSpPr/>
          <p:nvPr/>
        </p:nvSpPr>
        <p:spPr>
          <a:xfrm>
            <a:off x="6134755" y="4580334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sp>
        <p:nvSpPr>
          <p:cNvPr id="20" name="Shape 14"/>
          <p:cNvSpPr/>
          <p:nvPr/>
        </p:nvSpPr>
        <p:spPr>
          <a:xfrm>
            <a:off x="6528733" y="6204585"/>
            <a:ext cx="555784" cy="22860"/>
          </a:xfrm>
          <a:prstGeom prst="roundRect">
            <a:avLst>
              <a:gd name="adj" fmla="val 121582"/>
            </a:avLst>
          </a:prstGeom>
          <a:solidFill>
            <a:srgbClr val="545557"/>
          </a:solidFill>
          <a:ln/>
        </p:spPr>
      </p:sp>
      <p:sp>
        <p:nvSpPr>
          <p:cNvPr id="21" name="Shape 15"/>
          <p:cNvSpPr/>
          <p:nvPr/>
        </p:nvSpPr>
        <p:spPr>
          <a:xfrm>
            <a:off x="6134755" y="6007656"/>
            <a:ext cx="416838" cy="416838"/>
          </a:xfrm>
          <a:prstGeom prst="roundRect">
            <a:avLst>
              <a:gd name="adj" fmla="val 6668"/>
            </a:avLst>
          </a:prstGeom>
          <a:solidFill>
            <a:srgbClr val="3B3C3E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168" y="6042362"/>
            <a:ext cx="277892" cy="347305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7269718" y="6071235"/>
            <a:ext cx="3908941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Modelos Preentrenados (PyAutoGUI)</a:t>
            </a:r>
            <a:endParaRPr lang="en-US" sz="1800" dirty="0"/>
          </a:p>
        </p:txBody>
      </p:sp>
      <p:sp>
        <p:nvSpPr>
          <p:cNvPr id="24" name="Text 17"/>
          <p:cNvSpPr/>
          <p:nvPr/>
        </p:nvSpPr>
        <p:spPr>
          <a:xfrm>
            <a:off x="7269718" y="6471761"/>
            <a:ext cx="6712268" cy="889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ViT ajustado mediante transfer learning al dataset HaGRID, detecta gestos y los convierte en comandos del sistema operativo para control de cursor, clics y desplazamiento.</a:t>
            </a:r>
            <a:endParaRPr lang="en-US" sz="1450" dirty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F41009D-F777-4A46-BBE8-433E3C972B3B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A1CAA73A-DD0D-4D40-B5D7-0E7A6454E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168" y="3187659"/>
            <a:ext cx="277892" cy="347305"/>
          </a:xfrm>
          <a:prstGeom prst="rect">
            <a:avLst/>
          </a:prstGeom>
        </p:spPr>
      </p:pic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A936A4E8-975B-4900-B8AC-A4B4EEEB61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5658" y="4627007"/>
            <a:ext cx="277892" cy="347305"/>
          </a:xfrm>
          <a:prstGeom prst="rect">
            <a:avLst/>
          </a:prstGeom>
        </p:spPr>
      </p:pic>
      <p:sp>
        <p:nvSpPr>
          <p:cNvPr id="28" name="Text 12">
            <a:extLst>
              <a:ext uri="{FF2B5EF4-FFF2-40B4-BE49-F238E27FC236}">
                <a16:creationId xmlns:a16="http://schemas.microsoft.com/office/drawing/2014/main" id="{CFB2EAFB-4EA8-4168-8C04-55C9C9090440}"/>
              </a:ext>
            </a:extLst>
          </p:cNvPr>
          <p:cNvSpPr/>
          <p:nvPr/>
        </p:nvSpPr>
        <p:spPr>
          <a:xfrm>
            <a:off x="7269718" y="3211801"/>
            <a:ext cx="5154573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 err="1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Seguimiento</a:t>
            </a:r>
            <a:r>
              <a:rPr lang="en-US" sz="18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de Objetos (OpenCV)</a:t>
            </a:r>
            <a:endParaRPr lang="en-US" sz="1800" dirty="0"/>
          </a:p>
        </p:txBody>
      </p:sp>
      <p:sp>
        <p:nvSpPr>
          <p:cNvPr id="29" name="Text 13">
            <a:extLst>
              <a:ext uri="{FF2B5EF4-FFF2-40B4-BE49-F238E27FC236}">
                <a16:creationId xmlns:a16="http://schemas.microsoft.com/office/drawing/2014/main" id="{37801E72-61AC-485F-B389-7D77CCB0853D}"/>
              </a:ext>
            </a:extLst>
          </p:cNvPr>
          <p:cNvSpPr/>
          <p:nvPr/>
        </p:nvSpPr>
        <p:spPr>
          <a:xfrm>
            <a:off x="7269718" y="3612327"/>
            <a:ext cx="6712268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Captura y procesa video en tiempo real, permitiendo el seguimiento de manos y movimientos, y convirtiendo posiciones a coordenadas de pantalla.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63238"/>
            <a:ext cx="14630400" cy="2609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30038" y="2192089"/>
            <a:ext cx="10177343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Detección</a:t>
            </a: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lang="en-US" sz="39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en</a:t>
            </a: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</a:t>
            </a:r>
            <a:r>
              <a:rPr lang="en-US" sz="39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tiempo</a:t>
            </a:r>
            <a:r>
              <a:rPr lang="en-US" sz="3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 real</a:t>
            </a:r>
            <a:endParaRPr lang="en-US" sz="39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FF9BC2C-476E-417B-A258-DD22528B3E4C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8C267A-58F2-4D61-9C2E-4AE5EB588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039" y="4723619"/>
            <a:ext cx="1123390" cy="13847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385174A-2B08-4BF0-8C6E-C790819482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0870" y="4919861"/>
            <a:ext cx="3655807" cy="99229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8A56EDA2-A5F9-482D-ABE5-92CFB90CF6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737" y="6209875"/>
            <a:ext cx="3522133" cy="19812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69AF987-1AA3-4239-965A-D73A61275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6848" y="2813595"/>
            <a:ext cx="2017059" cy="2017059"/>
          </a:xfrm>
          <a:prstGeom prst="rect">
            <a:avLst/>
          </a:prstGeom>
        </p:spPr>
      </p:pic>
      <p:sp>
        <p:nvSpPr>
          <p:cNvPr id="25" name="Flecha: doblada hacia arriba 24">
            <a:extLst>
              <a:ext uri="{FF2B5EF4-FFF2-40B4-BE49-F238E27FC236}">
                <a16:creationId xmlns:a16="http://schemas.microsoft.com/office/drawing/2014/main" id="{A00C650C-7967-44FF-8F10-4C53BEB962F4}"/>
              </a:ext>
            </a:extLst>
          </p:cNvPr>
          <p:cNvSpPr/>
          <p:nvPr/>
        </p:nvSpPr>
        <p:spPr>
          <a:xfrm flipV="1">
            <a:off x="9665731" y="3695589"/>
            <a:ext cx="989703" cy="99229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6" name="Flecha: doblada hacia arriba 25">
            <a:extLst>
              <a:ext uri="{FF2B5EF4-FFF2-40B4-BE49-F238E27FC236}">
                <a16:creationId xmlns:a16="http://schemas.microsoft.com/office/drawing/2014/main" id="{2FB5C6D8-9208-4AA8-A8E6-D701B7A8833B}"/>
              </a:ext>
            </a:extLst>
          </p:cNvPr>
          <p:cNvSpPr/>
          <p:nvPr/>
        </p:nvSpPr>
        <p:spPr>
          <a:xfrm rot="5400000" flipV="1">
            <a:off x="9596821" y="6268138"/>
            <a:ext cx="989703" cy="99229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7" name="Flecha: doblada hacia arriba 26">
            <a:extLst>
              <a:ext uri="{FF2B5EF4-FFF2-40B4-BE49-F238E27FC236}">
                <a16:creationId xmlns:a16="http://schemas.microsoft.com/office/drawing/2014/main" id="{143F8FB7-2E17-48D1-9102-CB84050C1F7C}"/>
              </a:ext>
            </a:extLst>
          </p:cNvPr>
          <p:cNvSpPr/>
          <p:nvPr/>
        </p:nvSpPr>
        <p:spPr>
          <a:xfrm rot="10800000" flipV="1">
            <a:off x="4341854" y="6208185"/>
            <a:ext cx="989703" cy="99229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  <p:sp>
        <p:nvSpPr>
          <p:cNvPr id="28" name="Flecha: doblada hacia arriba 27">
            <a:extLst>
              <a:ext uri="{FF2B5EF4-FFF2-40B4-BE49-F238E27FC236}">
                <a16:creationId xmlns:a16="http://schemas.microsoft.com/office/drawing/2014/main" id="{43D7C67E-49FE-432C-9FF7-9B30C1940CDA}"/>
              </a:ext>
            </a:extLst>
          </p:cNvPr>
          <p:cNvSpPr/>
          <p:nvPr/>
        </p:nvSpPr>
        <p:spPr>
          <a:xfrm rot="16200000" flipV="1">
            <a:off x="4614027" y="3464278"/>
            <a:ext cx="989703" cy="99229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3631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1970" y="3337749"/>
            <a:ext cx="6385084" cy="609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50"/>
              </a:lnSpc>
              <a:buNone/>
            </a:pPr>
            <a:r>
              <a:rPr lang="en-US" sz="4800" b="1" dirty="0" err="1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Demostración</a:t>
            </a:r>
            <a:endParaRPr lang="en-US" sz="48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481AF19-71FF-4BF5-8768-E4F93CC7E4B7}"/>
              </a:ext>
            </a:extLst>
          </p:cNvPr>
          <p:cNvSpPr/>
          <p:nvPr/>
        </p:nvSpPr>
        <p:spPr>
          <a:xfrm>
            <a:off x="12737054" y="7616414"/>
            <a:ext cx="1893346" cy="613186"/>
          </a:xfrm>
          <a:prstGeom prst="rect">
            <a:avLst/>
          </a:prstGeom>
          <a:solidFill>
            <a:srgbClr val="1C1D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BO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456</Words>
  <Application>Microsoft Office PowerPoint</Application>
  <PresentationFormat>Personalizado</PresentationFormat>
  <Paragraphs>49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Calibri</vt:lpstr>
      <vt:lpstr>Bitter Bold</vt:lpstr>
      <vt:lpstr>Outfit Bold</vt:lpstr>
      <vt:lpstr>Bitter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Miguel Angel Choque Garcia</cp:lastModifiedBy>
  <cp:revision>10</cp:revision>
  <dcterms:created xsi:type="dcterms:W3CDTF">2025-06-11T21:27:42Z</dcterms:created>
  <dcterms:modified xsi:type="dcterms:W3CDTF">2025-06-11T23:24:04Z</dcterms:modified>
</cp:coreProperties>
</file>